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B3C4D87-5388-4430-9398-C785E9913580}" type="datetimeFigureOut">
              <a:rPr lang="fr-CA" smtClean="0"/>
              <a:t>2016-10-03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FB8CA366-3068-4BEC-B22E-663B71F7F1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919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3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5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33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0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7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3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5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3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Priorités 2016-2017</a:t>
            </a:r>
            <a:endParaRPr lang="fr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Proposition soumises à l’AGA du 5 octobre 2016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58" y="246379"/>
            <a:ext cx="1402558" cy="18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A- Campagne de mobilisation unitaire pour le financement des organismes communautaires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44" y="3998888"/>
            <a:ext cx="2664447" cy="2664447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77334" y="205850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Semaine de mobilisation des 7, 8 &amp; 9 novembre 2016 dans le cadre de la campagne unitaire Engagez-vous pour le communautaire</a:t>
            </a:r>
          </a:p>
          <a:p>
            <a:r>
              <a:rPr lang="fr-CA" dirty="0" smtClean="0"/>
              <a:t>Action en février </a:t>
            </a:r>
            <a:r>
              <a:rPr lang="fr-CA" dirty="0" smtClean="0"/>
              <a:t>2017</a:t>
            </a:r>
            <a:endParaRPr lang="fr-CA" dirty="0" smtClean="0"/>
          </a:p>
          <a:p>
            <a:r>
              <a:rPr lang="fr-CA" dirty="0" smtClean="0"/>
              <a:t>Autres actions à prévoir d’ici l’automne 2017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54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A- Campagne de mobilisation unitaire pour le financement des organismes communautaires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77334" y="205850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En plus de la campagne unitaire…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Actions symboliques </a:t>
            </a:r>
            <a:r>
              <a:rPr lang="fr-CA" dirty="0" smtClean="0"/>
              <a:t>autour des 4 versements PSOC</a:t>
            </a:r>
          </a:p>
          <a:p>
            <a:r>
              <a:rPr lang="fr-CA" dirty="0" smtClean="0"/>
              <a:t>Action pré budgétaire</a:t>
            </a:r>
            <a:endParaRPr lang="fr-CA" dirty="0" smtClean="0"/>
          </a:p>
          <a:p>
            <a:r>
              <a:rPr lang="fr-CA" dirty="0" smtClean="0"/>
              <a:t>Actions lors du dépôt des demandes PSOC</a:t>
            </a:r>
            <a:endParaRPr lang="fr-CA" dirty="0" smtClean="0"/>
          </a:p>
          <a:p>
            <a:r>
              <a:rPr lang="fr-CA" dirty="0" smtClean="0"/>
              <a:t>Rencontres </a:t>
            </a:r>
            <a:r>
              <a:rPr lang="fr-CA" dirty="0" smtClean="0"/>
              <a:t>politiques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65" y="4581013"/>
            <a:ext cx="6565405" cy="19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B- Évolution du développement social à la Ville de Montréal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Maintenir une vigilance active des enjeux entourant le statut de Métropole de la Ville de </a:t>
            </a:r>
            <a:r>
              <a:rPr lang="fr-CA" dirty="0" smtClean="0"/>
              <a:t>Montréal</a:t>
            </a:r>
          </a:p>
          <a:p>
            <a:r>
              <a:rPr lang="fr-CA" dirty="0" smtClean="0"/>
              <a:t>Participer </a:t>
            </a:r>
            <a:r>
              <a:rPr lang="fr-CA" dirty="0"/>
              <a:t>aux démarches entourant l’élaboration de la Politique de développement social de la Ville de </a:t>
            </a:r>
            <a:r>
              <a:rPr lang="fr-CA" dirty="0" smtClean="0"/>
              <a:t>Montréal</a:t>
            </a:r>
          </a:p>
          <a:p>
            <a:r>
              <a:rPr lang="fr-CA" dirty="0"/>
              <a:t>Suivre l’implantation de la Politique de l’enfant de la Ville de </a:t>
            </a:r>
            <a:r>
              <a:rPr lang="fr-CA" dirty="0" smtClean="0"/>
              <a:t>Montréal</a:t>
            </a:r>
          </a:p>
          <a:p>
            <a:r>
              <a:rPr lang="fr-CA" dirty="0" smtClean="0"/>
              <a:t>Suivre les travaux entourant le Conseil citoyen en santé de l’</a:t>
            </a:r>
            <a:r>
              <a:rPr lang="fr-CA" dirty="0" err="1" smtClean="0"/>
              <a:t>Est-de-l’Île</a:t>
            </a:r>
            <a:r>
              <a:rPr lang="fr-CA" dirty="0" smtClean="0"/>
              <a:t> de Montréal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38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C- Exercice de planification stratégique au RIOCM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5" y="5479648"/>
            <a:ext cx="2876550" cy="12382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6" y="5339546"/>
            <a:ext cx="3401542" cy="1518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8775" y="1930400"/>
            <a:ext cx="66737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</a:rPr>
              <a:t>Qu’est-ce qu’une planification stratégique ? </a:t>
            </a:r>
            <a:endParaRPr lang="fr-CA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processus </a:t>
            </a:r>
            <a:endParaRPr lang="fr-CA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CA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lequel un organisme </a:t>
            </a:r>
            <a:endParaRPr lang="fr-CA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CA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envisage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son avenir </a:t>
            </a:r>
            <a:endParaRPr lang="fr-CA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CA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développe </a:t>
            </a:r>
            <a:endParaRPr lang="fr-CA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fr-CA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procédures et les opérations </a:t>
            </a:r>
            <a:endParaRPr lang="fr-CA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fr-CA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pour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atteindre les résultats souhaités. </a:t>
            </a: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C- Exercice de planification stratégique au RIOCM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5" y="5479648"/>
            <a:ext cx="2876550" cy="12382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6" y="5339546"/>
            <a:ext cx="3401542" cy="1518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8775" y="1930400"/>
            <a:ext cx="66737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smtClean="0"/>
              <a:t>Répondre </a:t>
            </a:r>
            <a:r>
              <a:rPr lang="fr-CA" b="1" dirty="0"/>
              <a:t>aux questions : </a:t>
            </a:r>
            <a:endParaRPr lang="fr-CA" b="1" dirty="0" smtClean="0"/>
          </a:p>
          <a:p>
            <a:endParaRPr lang="fr-CA" dirty="0"/>
          </a:p>
          <a:p>
            <a:r>
              <a:rPr lang="fr-CA" b="1" dirty="0"/>
              <a:t>Qui sommes-nous - Où voulons-nous aller – Comment y parvenir ? </a:t>
            </a:r>
            <a:endParaRPr lang="fr-CA" dirty="0"/>
          </a:p>
          <a:p>
            <a:endParaRPr lang="fr-CA" b="1" dirty="0" smtClean="0"/>
          </a:p>
          <a:p>
            <a:r>
              <a:rPr lang="fr-CA" b="1" dirty="0" smtClean="0"/>
              <a:t>Une </a:t>
            </a:r>
            <a:r>
              <a:rPr lang="fr-CA" b="1" dirty="0"/>
              <a:t>vision avant toute chose </a:t>
            </a:r>
            <a:endParaRPr lang="fr-CA" b="1" dirty="0" smtClean="0"/>
          </a:p>
          <a:p>
            <a:endParaRPr lang="fr-CA" dirty="0"/>
          </a:p>
          <a:p>
            <a:r>
              <a:rPr lang="fr-CA" dirty="0"/>
              <a:t>→ prévoir l’avenir </a:t>
            </a:r>
          </a:p>
          <a:p>
            <a:r>
              <a:rPr lang="fr-CA" dirty="0"/>
              <a:t>→ l’influencer à partir de ce que nous faisons aujourd’hui </a:t>
            </a:r>
          </a:p>
          <a:p>
            <a:r>
              <a:rPr lang="fr-CA" dirty="0"/>
              <a:t>→ s’engager à s’y rendre </a:t>
            </a: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C- Exercice de planification stratégique au RIOCM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5" y="5479648"/>
            <a:ext cx="2876550" cy="12382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6" y="5339546"/>
            <a:ext cx="3401542" cy="1518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619" y="1633838"/>
            <a:ext cx="66737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dirty="0" smtClean="0"/>
              <a:t>Processus</a:t>
            </a:r>
          </a:p>
          <a:p>
            <a:endParaRPr lang="fr-CA" dirty="0"/>
          </a:p>
          <a:p>
            <a:r>
              <a:rPr lang="fr-CA" dirty="0" smtClean="0"/>
              <a:t>• </a:t>
            </a:r>
            <a:r>
              <a:rPr lang="fr-CA" dirty="0"/>
              <a:t>accompagné par un comité conseil ; </a:t>
            </a:r>
            <a:endParaRPr lang="fr-CA" dirty="0" smtClean="0"/>
          </a:p>
          <a:p>
            <a:endParaRPr lang="fr-CA" dirty="0"/>
          </a:p>
          <a:p>
            <a:r>
              <a:rPr lang="fr-CA" dirty="0"/>
              <a:t>• impliquant un processus participatif (C.A., personnel, </a:t>
            </a:r>
            <a:r>
              <a:rPr lang="fr-CA" dirty="0" smtClean="0"/>
              <a:t>membres</a:t>
            </a:r>
            <a:r>
              <a:rPr lang="fr-CA" dirty="0"/>
              <a:t>) ; </a:t>
            </a:r>
            <a:endParaRPr lang="fr-CA" dirty="0" smtClean="0"/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utilisant divers modes de consultation (entrevues, groupes de discussion, sondages, etc.) ; prévoir 2 à 3 rencontres de grand groupe durant le processus ; </a:t>
            </a: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r>
              <a:rPr lang="fr-CA" dirty="0"/>
              <a:t>• se déroulant sur une période d’environ 6 mois à 8 mois </a:t>
            </a:r>
            <a:r>
              <a:rPr lang="fr-CA" dirty="0" smtClean="0"/>
              <a:t>;</a:t>
            </a:r>
          </a:p>
          <a:p>
            <a:r>
              <a:rPr lang="fr-CA" dirty="0" smtClean="0"/>
              <a:t> </a:t>
            </a:r>
            <a:endParaRPr lang="fr-CA" dirty="0"/>
          </a:p>
          <a:p>
            <a:r>
              <a:rPr lang="fr-CA" dirty="0"/>
              <a:t>• orienté vers l’implantation d’un plan d’action. </a:t>
            </a:r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b="1" dirty="0" smtClean="0"/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D- Travaux régionaux au CIUSSS du Centre-Sud et à la Direction de santé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54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CIUSSS Centre-Sud</a:t>
            </a:r>
          </a:p>
          <a:p>
            <a:r>
              <a:rPr lang="fr-CA" dirty="0" smtClean="0"/>
              <a:t>Révision du cadre de référence régional sur le partenariat</a:t>
            </a:r>
          </a:p>
          <a:p>
            <a:r>
              <a:rPr lang="fr-CA" dirty="0" smtClean="0"/>
              <a:t>Tournée de présentation dans les CIUSSS et autres établissements</a:t>
            </a:r>
          </a:p>
          <a:p>
            <a:r>
              <a:rPr lang="fr-CA" dirty="0" smtClean="0"/>
              <a:t>Sous-comité sur les problèmes de locaux dans les organismes communautaires</a:t>
            </a:r>
          </a:p>
          <a:p>
            <a:r>
              <a:rPr lang="fr-CA" dirty="0" smtClean="0"/>
              <a:t>Discussions sur un cadre régional sur les ententes de services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Direction de santé publique</a:t>
            </a:r>
          </a:p>
          <a:p>
            <a:r>
              <a:rPr lang="fr-CA" dirty="0" smtClean="0"/>
              <a:t>Révision du cadre de gestion (consultation)</a:t>
            </a:r>
          </a:p>
          <a:p>
            <a:r>
              <a:rPr lang="fr-CA" dirty="0" smtClean="0"/>
              <a:t>Mise en œuvre du PARI</a:t>
            </a:r>
          </a:p>
          <a:p>
            <a:r>
              <a:rPr lang="fr-CA" dirty="0" smtClean="0"/>
              <a:t>Trajectoires de fonds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88" y="4660937"/>
            <a:ext cx="2870068" cy="13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1DC50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371</Words>
  <Application>Microsoft Office PowerPoint</Application>
  <PresentationFormat>Grand écran</PresentationFormat>
  <Paragraphs>74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Facette</vt:lpstr>
      <vt:lpstr>Priorités 2016-2017</vt:lpstr>
      <vt:lpstr>A- Campagne de mobilisation unitaire pour le financement des organismes communautaires</vt:lpstr>
      <vt:lpstr>A- Campagne de mobilisation unitaire pour le financement des organismes communautaires</vt:lpstr>
      <vt:lpstr>B- Évolution du développement social à la Ville de Montréal</vt:lpstr>
      <vt:lpstr>C- Exercice de planification stratégique au RIOCM</vt:lpstr>
      <vt:lpstr>C- Exercice de planification stratégique au RIOCM</vt:lpstr>
      <vt:lpstr>C- Exercice de planification stratégique au RIOCM</vt:lpstr>
      <vt:lpstr>D- Travaux régionaux au CIUSSS du Centre-Sud et à la Direction de santé publique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Priorités 2016-2017</dc:title>
  <dc:creator>Sébastien Rivard</dc:creator>
  <cp:lastModifiedBy>Sébastien Rivard</cp:lastModifiedBy>
  <cp:revision>12</cp:revision>
  <cp:lastPrinted>2016-09-29T21:27:46Z</cp:lastPrinted>
  <dcterms:created xsi:type="dcterms:W3CDTF">2016-09-28T15:10:31Z</dcterms:created>
  <dcterms:modified xsi:type="dcterms:W3CDTF">2016-10-03T16:31:29Z</dcterms:modified>
</cp:coreProperties>
</file>